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80" r:id="rId2"/>
    <p:sldId id="382" r:id="rId3"/>
    <p:sldId id="383" r:id="rId4"/>
    <p:sldId id="384" r:id="rId5"/>
    <p:sldId id="386" r:id="rId6"/>
    <p:sldId id="385" r:id="rId7"/>
    <p:sldId id="387" r:id="rId8"/>
    <p:sldId id="388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05" autoAdjust="0"/>
    <p:restoredTop sz="78961" autoAdjust="0"/>
  </p:normalViewPr>
  <p:slideViewPr>
    <p:cSldViewPr>
      <p:cViewPr varScale="1">
        <p:scale>
          <a:sx n="88" d="100"/>
          <a:sy n="88" d="100"/>
        </p:scale>
        <p:origin x="-256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7/29/2013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379413" y="5410200"/>
            <a:ext cx="203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i="1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8435" name="Line 5"/>
          <p:cNvSpPr>
            <a:spLocks noChangeShapeType="1"/>
          </p:cNvSpPr>
          <p:nvPr/>
        </p:nvSpPr>
        <p:spPr bwMode="auto">
          <a:xfrm flipH="1" flipV="1">
            <a:off x="228600" y="5511800"/>
            <a:ext cx="250825" cy="8413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8436" name="Group 49"/>
          <p:cNvGrpSpPr>
            <a:grpSpLocks/>
          </p:cNvGrpSpPr>
          <p:nvPr/>
        </p:nvGrpSpPr>
        <p:grpSpPr bwMode="auto">
          <a:xfrm rot="-5360168">
            <a:off x="893762" y="5197476"/>
            <a:ext cx="225425" cy="444500"/>
            <a:chOff x="495338" y="4952116"/>
            <a:chExt cx="228320" cy="452516"/>
          </a:xfrm>
        </p:grpSpPr>
        <p:sp>
          <p:nvSpPr>
            <p:cNvPr id="14" name="Oval 13"/>
            <p:cNvSpPr/>
            <p:nvPr/>
          </p:nvSpPr>
          <p:spPr>
            <a:xfrm>
              <a:off x="497269" y="4952087"/>
              <a:ext cx="228320" cy="22949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510523" y="5289725"/>
              <a:ext cx="227874" cy="1607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37" name="Group 2"/>
          <p:cNvGrpSpPr>
            <a:grpSpLocks/>
          </p:cNvGrpSpPr>
          <p:nvPr/>
        </p:nvGrpSpPr>
        <p:grpSpPr bwMode="auto">
          <a:xfrm>
            <a:off x="930275" y="887413"/>
            <a:ext cx="7283450" cy="5614987"/>
            <a:chOff x="827088" y="609600"/>
            <a:chExt cx="7489825" cy="5773261"/>
          </a:xfrm>
        </p:grpSpPr>
        <p:grpSp>
          <p:nvGrpSpPr>
            <p:cNvPr id="18439" name="Group 1"/>
            <p:cNvGrpSpPr>
              <a:grpSpLocks/>
            </p:cNvGrpSpPr>
            <p:nvPr/>
          </p:nvGrpSpPr>
          <p:grpSpPr bwMode="auto">
            <a:xfrm>
              <a:off x="827088" y="609600"/>
              <a:ext cx="7489825" cy="5765959"/>
              <a:chOff x="815975" y="609600"/>
              <a:chExt cx="7489825" cy="5765959"/>
            </a:xfrm>
          </p:grpSpPr>
          <p:sp>
            <p:nvSpPr>
              <p:cNvPr id="18441" name="TextBox 17"/>
              <p:cNvSpPr txBox="1">
                <a:spLocks noChangeArrowheads="1"/>
              </p:cNvSpPr>
              <p:nvPr/>
            </p:nvSpPr>
            <p:spPr bwMode="auto">
              <a:xfrm>
                <a:off x="846576" y="6129338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PIA00086</a:t>
                </a:r>
              </a:p>
            </p:txBody>
          </p:sp>
          <p:grpSp>
            <p:nvGrpSpPr>
              <p:cNvPr id="18442" name="Group 1"/>
              <p:cNvGrpSpPr>
                <a:grpSpLocks/>
              </p:cNvGrpSpPr>
              <p:nvPr/>
            </p:nvGrpSpPr>
            <p:grpSpPr bwMode="auto">
              <a:xfrm>
                <a:off x="815975" y="609600"/>
                <a:ext cx="7489825" cy="5519738"/>
                <a:chOff x="480060" y="336550"/>
                <a:chExt cx="8130540" cy="5991919"/>
              </a:xfrm>
            </p:grpSpPr>
            <p:pic>
              <p:nvPicPr>
                <p:cNvPr id="18443" name="Picture 17" descr="venusimage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80060" y="336550"/>
                  <a:ext cx="8130540" cy="59919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44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68118" y="5730475"/>
                  <a:ext cx="774443" cy="3724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50 km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 bwMode="auto">
                <a:xfrm rot="5400000" flipV="1">
                  <a:off x="1032080" y="5668955"/>
                  <a:ext cx="0" cy="838218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446" name="Group 1"/>
                <p:cNvGrpSpPr>
                  <a:grpSpLocks/>
                </p:cNvGrpSpPr>
                <p:nvPr/>
              </p:nvGrpSpPr>
              <p:grpSpPr bwMode="auto">
                <a:xfrm>
                  <a:off x="604837" y="457200"/>
                  <a:ext cx="614363" cy="307975"/>
                  <a:chOff x="1112590" y="5419725"/>
                  <a:chExt cx="614363" cy="307975"/>
                </a:xfrm>
              </p:grpSpPr>
              <p:grpSp>
                <p:nvGrpSpPr>
                  <p:cNvPr id="18447" name="Group 10"/>
                  <p:cNvGrpSpPr>
                    <a:grpSpLocks/>
                  </p:cNvGrpSpPr>
                  <p:nvPr/>
                </p:nvGrpSpPr>
                <p:grpSpPr bwMode="auto">
                  <a:xfrm rot="9139657">
                    <a:off x="1112590" y="54625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8449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6" name="Oval 25"/>
                      <p:cNvSpPr/>
                      <p:nvPr/>
                    </p:nvSpPr>
                    <p:spPr>
                      <a:xfrm>
                        <a:off x="495183" y="4949638"/>
                        <a:ext cx="229274" cy="229205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7" name="Straight Arrow Connector 26"/>
                      <p:cNvCxnSpPr/>
                      <p:nvPr/>
                    </p:nvCxnSpPr>
                    <p:spPr>
                      <a:xfrm rot="5400000" flipH="1" flipV="1">
                        <a:off x="498495" y="4833051"/>
                        <a:ext cx="227230" cy="197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Connector 27"/>
                      <p:cNvCxnSpPr>
                        <a:stCxn id="26" idx="4"/>
                      </p:cNvCxnSpPr>
                      <p:nvPr/>
                    </p:nvCxnSpPr>
                    <p:spPr>
                      <a:xfrm rot="5400000">
                        <a:off x="510173" y="5274060"/>
                        <a:ext cx="227229" cy="197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rot="11486297">
                      <a:off x="1332000" y="5110721"/>
                      <a:ext cx="138313" cy="3755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1734" y="5419563"/>
                    <a:ext cx="301262" cy="3083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8440" name="TextBox 17"/>
            <p:cNvSpPr txBox="1">
              <a:spLocks noChangeArrowheads="1"/>
            </p:cNvSpPr>
            <p:nvPr/>
          </p:nvSpPr>
          <p:spPr bwMode="auto">
            <a:xfrm>
              <a:off x="6360160" y="613664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18438" name="TextBox 29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477838" y="906463"/>
            <a:ext cx="8188325" cy="5580062"/>
            <a:chOff x="574675" y="762000"/>
            <a:chExt cx="7994650" cy="5448141"/>
          </a:xfrm>
        </p:grpSpPr>
        <p:grpSp>
          <p:nvGrpSpPr>
            <p:cNvPr id="19460" name="Group 1"/>
            <p:cNvGrpSpPr>
              <a:grpSpLocks/>
            </p:cNvGrpSpPr>
            <p:nvPr/>
          </p:nvGrpSpPr>
          <p:grpSpPr bwMode="auto">
            <a:xfrm>
              <a:off x="574675" y="762000"/>
              <a:ext cx="7994650" cy="5442109"/>
              <a:chOff x="615950" y="762000"/>
              <a:chExt cx="7994650" cy="5442109"/>
            </a:xfrm>
          </p:grpSpPr>
          <p:sp>
            <p:nvSpPr>
              <p:cNvPr id="19462" name="TextBox 17"/>
              <p:cNvSpPr txBox="1">
                <a:spLocks noChangeArrowheads="1"/>
              </p:cNvSpPr>
              <p:nvPr/>
            </p:nvSpPr>
            <p:spPr bwMode="auto">
              <a:xfrm>
                <a:off x="626110" y="5957888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PIA00466</a:t>
                </a:r>
              </a:p>
            </p:txBody>
          </p:sp>
          <p:grpSp>
            <p:nvGrpSpPr>
              <p:cNvPr id="19463" name="Group 1"/>
              <p:cNvGrpSpPr>
                <a:grpSpLocks/>
              </p:cNvGrpSpPr>
              <p:nvPr/>
            </p:nvGrpSpPr>
            <p:grpSpPr bwMode="auto">
              <a:xfrm>
                <a:off x="615950" y="762000"/>
                <a:ext cx="7994650" cy="5195888"/>
                <a:chOff x="304800" y="625475"/>
                <a:chExt cx="8534400" cy="5546725"/>
              </a:xfrm>
            </p:grpSpPr>
            <p:pic>
              <p:nvPicPr>
                <p:cNvPr id="19464" name="Picture 15" descr="venusimage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04800" y="625475"/>
                  <a:ext cx="8534400" cy="5546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465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751680" y="5575780"/>
                  <a:ext cx="651730" cy="3678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6 km</a:t>
                  </a:r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 bwMode="auto">
                <a:xfrm flipH="1">
                  <a:off x="448749" y="5941788"/>
                  <a:ext cx="1227709" cy="0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467" name="Group 2"/>
                <p:cNvGrpSpPr>
                  <a:grpSpLocks/>
                </p:cNvGrpSpPr>
                <p:nvPr/>
              </p:nvGrpSpPr>
              <p:grpSpPr bwMode="auto">
                <a:xfrm>
                  <a:off x="427075" y="732203"/>
                  <a:ext cx="667505" cy="334597"/>
                  <a:chOff x="909637" y="5575767"/>
                  <a:chExt cx="614363" cy="307975"/>
                </a:xfrm>
              </p:grpSpPr>
              <p:grpSp>
                <p:nvGrpSpPr>
                  <p:cNvPr id="19468" name="Group 10"/>
                  <p:cNvGrpSpPr>
                    <a:grpSpLocks/>
                  </p:cNvGrpSpPr>
                  <p:nvPr/>
                </p:nvGrpSpPr>
                <p:grpSpPr bwMode="auto">
                  <a:xfrm rot="9166512">
                    <a:off x="909637" y="56022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947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2" name="Oval 21"/>
                      <p:cNvSpPr/>
                      <p:nvPr/>
                    </p:nvSpPr>
                    <p:spPr>
                      <a:xfrm>
                        <a:off x="494350" y="4952895"/>
                        <a:ext cx="231044" cy="22753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3" name="Straight Arrow Connector 22"/>
                      <p:cNvCxnSpPr/>
                      <p:nvPr/>
                    </p:nvCxnSpPr>
                    <p:spPr>
                      <a:xfrm rot="5400000" flipH="1" flipV="1">
                        <a:off x="496165" y="4835721"/>
                        <a:ext cx="229227" cy="1698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/>
                      <p:cNvCxnSpPr>
                        <a:stCxn id="22" idx="4"/>
                      </p:cNvCxnSpPr>
                      <p:nvPr/>
                    </p:nvCxnSpPr>
                    <p:spPr>
                      <a:xfrm rot="5400000">
                        <a:off x="508270" y="5274006"/>
                        <a:ext cx="225832" cy="169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rot="11486297">
                      <a:off x="1340247" y="5114289"/>
                      <a:ext cx="137537" cy="33977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1415" y="5575001"/>
                    <a:ext cx="301528" cy="3091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9461" name="TextBox 17"/>
            <p:cNvSpPr txBox="1">
              <a:spLocks noChangeArrowheads="1"/>
            </p:cNvSpPr>
            <p:nvPr/>
          </p:nvSpPr>
          <p:spPr bwMode="auto">
            <a:xfrm>
              <a:off x="6619240" y="59639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19459" name="TextBox 2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4" name="Group 2"/>
          <p:cNvGrpSpPr>
            <a:grpSpLocks/>
          </p:cNvGrpSpPr>
          <p:nvPr/>
        </p:nvGrpSpPr>
        <p:grpSpPr bwMode="auto">
          <a:xfrm>
            <a:off x="1209675" y="893763"/>
            <a:ext cx="6724650" cy="5608637"/>
            <a:chOff x="1042194" y="614007"/>
            <a:chExt cx="7059613" cy="5889045"/>
          </a:xfrm>
        </p:grpSpPr>
        <p:grpSp>
          <p:nvGrpSpPr>
            <p:cNvPr id="20486" name="Group 1"/>
            <p:cNvGrpSpPr>
              <a:grpSpLocks/>
            </p:cNvGrpSpPr>
            <p:nvPr/>
          </p:nvGrpSpPr>
          <p:grpSpPr bwMode="auto">
            <a:xfrm>
              <a:off x="1042194" y="614007"/>
              <a:ext cx="7059613" cy="5889045"/>
              <a:chOff x="1295400" y="762000"/>
              <a:chExt cx="6526213" cy="5444089"/>
            </a:xfrm>
          </p:grpSpPr>
          <p:sp>
            <p:nvSpPr>
              <p:cNvPr id="20488" name="TextBox 17"/>
              <p:cNvSpPr txBox="1">
                <a:spLocks noChangeArrowheads="1"/>
              </p:cNvSpPr>
              <p:nvPr/>
            </p:nvSpPr>
            <p:spPr bwMode="auto">
              <a:xfrm>
                <a:off x="1303338" y="5975257"/>
                <a:ext cx="6912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PIA00239</a:t>
                </a:r>
              </a:p>
            </p:txBody>
          </p:sp>
          <p:grpSp>
            <p:nvGrpSpPr>
              <p:cNvPr id="20489" name="Group 1"/>
              <p:cNvGrpSpPr>
                <a:grpSpLocks/>
              </p:cNvGrpSpPr>
              <p:nvPr/>
            </p:nvGrpSpPr>
            <p:grpSpPr bwMode="auto">
              <a:xfrm>
                <a:off x="1295400" y="762000"/>
                <a:ext cx="6526213" cy="5213350"/>
                <a:chOff x="1028661" y="533400"/>
                <a:chExt cx="7162839" cy="5721350"/>
              </a:xfrm>
            </p:grpSpPr>
            <p:pic>
              <p:nvPicPr>
                <p:cNvPr id="20490" name="Picture 17" descr="venus7image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28661" y="533400"/>
                  <a:ext cx="7162839" cy="5721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0491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295400" y="5538392"/>
                  <a:ext cx="778490" cy="3743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  <a:latin typeface="Calibri" pitchFamily="34" charset="0"/>
                    </a:rPr>
                    <a:t>15 km</a:t>
                  </a: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 bwMode="auto">
                <a:xfrm flipH="1">
                  <a:off x="1143645" y="5939716"/>
                  <a:ext cx="1043313" cy="0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493" name="Group 9"/>
                <p:cNvGrpSpPr>
                  <a:grpSpLocks/>
                </p:cNvGrpSpPr>
                <p:nvPr/>
              </p:nvGrpSpPr>
              <p:grpSpPr bwMode="auto">
                <a:xfrm>
                  <a:off x="1038079" y="609600"/>
                  <a:ext cx="333521" cy="679270"/>
                  <a:chOff x="2573305" y="5772881"/>
                  <a:chExt cx="301630" cy="614054"/>
                </a:xfrm>
              </p:grpSpPr>
              <p:grpSp>
                <p:nvGrpSpPr>
                  <p:cNvPr id="2049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049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3" name="Oval 32"/>
                      <p:cNvSpPr/>
                      <p:nvPr/>
                    </p:nvSpPr>
                    <p:spPr>
                      <a:xfrm>
                        <a:off x="493767" y="4953606"/>
                        <a:ext cx="231993" cy="22681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 rot="5400000" flipH="1" flipV="1">
                        <a:off x="485628" y="4829233"/>
                        <a:ext cx="226812" cy="170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>
                        <a:stCxn id="33" idx="4"/>
                      </p:cNvCxnSpPr>
                      <p:nvPr/>
                    </p:nvCxnSpPr>
                    <p:spPr>
                      <a:xfrm rot="5400000">
                        <a:off x="501683" y="5280984"/>
                        <a:ext cx="226813" cy="170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rot="11486297">
                      <a:off x="1341349" y="5103482"/>
                      <a:ext cx="138134" cy="3923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3963" y="5944005"/>
                    <a:ext cx="301264" cy="3088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0487" name="TextBox 17"/>
            <p:cNvSpPr txBox="1">
              <a:spLocks noChangeArrowheads="1"/>
            </p:cNvSpPr>
            <p:nvPr/>
          </p:nvSpPr>
          <p:spPr bwMode="auto">
            <a:xfrm>
              <a:off x="6147947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VENUS:  Aurelia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VENUS:  Dickinson</a:t>
            </a:r>
            <a:endParaRPr lang="en-US" sz="1600" b="1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2226880" y="883671"/>
            <a:ext cx="4740074" cy="5593329"/>
            <a:chOff x="2226880" y="883671"/>
            <a:chExt cx="4740074" cy="5593329"/>
          </a:xfrm>
        </p:grpSpPr>
        <p:pic>
          <p:nvPicPr>
            <p:cNvPr id="1026" name="Picture 2" descr="http://photojournal.jpl.nasa.gov/jpegMod/PIA00479_modes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591" y="883671"/>
              <a:ext cx="4738363" cy="5593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2226880" y="6229667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PIA00479</a:t>
              </a: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2312771" y="98450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153961" y="5969935"/>
              <a:ext cx="704039" cy="354665"/>
              <a:chOff x="5961926" y="5969935"/>
              <a:chExt cx="704039" cy="354665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5961926" y="5969935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3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alibri" pitchFamily="34" charset="0"/>
                  </a:rPr>
                  <a:t>5 </a:t>
                </a:r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7" name="Straight Connector 26"/>
              <p:cNvCxnSpPr/>
              <p:nvPr/>
            </p:nvCxnSpPr>
            <p:spPr bwMode="auto">
              <a:xfrm flipH="1">
                <a:off x="5961926" y="6324600"/>
                <a:ext cx="685800" cy="0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5639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VENUS:  Barton</a:t>
            </a:r>
            <a:endParaRPr lang="en-US" sz="1600" b="1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790700" y="892630"/>
            <a:ext cx="5562600" cy="5562600"/>
            <a:chOff x="1790700" y="892630"/>
            <a:chExt cx="5562600" cy="5562600"/>
          </a:xfrm>
        </p:grpSpPr>
        <p:pic>
          <p:nvPicPr>
            <p:cNvPr id="2050" name="Picture 2" descr="http://photojournal.jpl.nasa.gov/jpegMod/PIA00463_modes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700" y="892630"/>
              <a:ext cx="5562600" cy="556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1802631" y="6206820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PIA00463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1905000" y="98450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172200" y="5867400"/>
              <a:ext cx="1045028" cy="362514"/>
              <a:chOff x="6172200" y="5867400"/>
              <a:chExt cx="1045028" cy="362514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6360789" y="5867400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2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alibri" pitchFamily="34" charset="0"/>
                  </a:rPr>
                  <a:t>5 </a:t>
                </a:r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4" name="Straight Connector 23"/>
              <p:cNvCxnSpPr/>
              <p:nvPr/>
            </p:nvCxnSpPr>
            <p:spPr bwMode="auto">
              <a:xfrm flipH="1">
                <a:off x="6172200" y="6229914"/>
                <a:ext cx="1045028" cy="0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39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VENUS:  Mead</a:t>
            </a:r>
            <a:endParaRPr lang="en-US" sz="1600" b="1" i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1992674" y="870858"/>
            <a:ext cx="5147079" cy="5622470"/>
            <a:chOff x="1992674" y="838200"/>
            <a:chExt cx="5147079" cy="5622470"/>
          </a:xfrm>
        </p:grpSpPr>
        <p:pic>
          <p:nvPicPr>
            <p:cNvPr id="2052" name="Picture 4" descr="http://photojournal.jpl.nasa.gov/jpegMod/PIA00148_modest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8" r="32752" b="14246"/>
            <a:stretch/>
          </p:blipFill>
          <p:spPr bwMode="auto">
            <a:xfrm>
              <a:off x="2004247" y="838200"/>
              <a:ext cx="5135506" cy="5622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1992674" y="6206820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/>
                <a:t>PIA00148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2057400" y="951846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112330" y="5883698"/>
              <a:ext cx="821870" cy="364702"/>
              <a:chOff x="6057901" y="5809686"/>
              <a:chExt cx="821870" cy="364702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6153961" y="5809686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Calibri" pitchFamily="34" charset="0"/>
                  </a:rPr>
                  <a:t>70 </a:t>
                </a:r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39" name="Straight Connector 38"/>
              <p:cNvCxnSpPr/>
              <p:nvPr/>
            </p:nvCxnSpPr>
            <p:spPr bwMode="auto">
              <a:xfrm flipH="1" flipV="1">
                <a:off x="6057901" y="6172200"/>
                <a:ext cx="821870" cy="21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189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41497" y="893763"/>
            <a:ext cx="8061007" cy="5514023"/>
            <a:chOff x="541497" y="893763"/>
            <a:chExt cx="8061007" cy="5514023"/>
          </a:xfrm>
        </p:grpSpPr>
        <p:pic>
          <p:nvPicPr>
            <p:cNvPr id="4100" name="Picture 4" descr="http://photojournal.jpl.nasa.gov/jpegMod/PIA00100_modes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497" y="893763"/>
              <a:ext cx="8061007" cy="551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541497" y="6161565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PIA00100</a:t>
              </a: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685800" y="98450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467599" y="5833646"/>
              <a:ext cx="914401" cy="338554"/>
              <a:chOff x="7467599" y="5833646"/>
              <a:chExt cx="914401" cy="338554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7601761" y="5833646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Calibri" pitchFamily="34" charset="0"/>
                  </a:rPr>
                  <a:t>2</a:t>
                </a:r>
                <a:r>
                  <a:rPr lang="en-US" sz="1600" b="1" dirty="0" smtClean="0">
                    <a:latin typeface="Calibri" pitchFamily="34" charset="0"/>
                  </a:rPr>
                  <a:t>0 </a:t>
                </a:r>
                <a:r>
                  <a:rPr lang="en-US" sz="1600" b="1" dirty="0"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7467599" y="6172200"/>
                <a:ext cx="914401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334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VENUS:  Isabella</a:t>
            </a:r>
            <a:endParaRPr lang="en-US" sz="1600" b="1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371600" y="907414"/>
            <a:ext cx="6399919" cy="5569586"/>
            <a:chOff x="1371600" y="907414"/>
            <a:chExt cx="6399919" cy="5569586"/>
          </a:xfrm>
        </p:grpSpPr>
        <p:pic>
          <p:nvPicPr>
            <p:cNvPr id="5124" name="Picture 4" descr="http://photojournal.jpl.nasa.gov/jpegMod/PIA00480_modest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860"/>
            <a:stretch/>
          </p:blipFill>
          <p:spPr bwMode="auto">
            <a:xfrm>
              <a:off x="1371600" y="907414"/>
              <a:ext cx="6399919" cy="5569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1371600" y="6230779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PIA00480</a:t>
              </a: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1447800" y="103873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691038" y="5986046"/>
              <a:ext cx="914401" cy="338554"/>
              <a:chOff x="6691038" y="5986046"/>
              <a:chExt cx="914401" cy="338554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6749142" y="5986046"/>
                <a:ext cx="80823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175 </a:t>
                </a:r>
                <a:r>
                  <a:rPr lang="en-US" sz="1600" b="1" dirty="0"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6691038" y="6324600"/>
                <a:ext cx="914401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067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15006</TotalTime>
  <Words>68</Words>
  <Application>Microsoft Office PowerPoint</Application>
  <PresentationFormat>On-screen Show (4:3)</PresentationFormat>
  <Paragraphs>35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282</cp:revision>
  <dcterms:created xsi:type="dcterms:W3CDTF">2011-01-12T13:58:00Z</dcterms:created>
  <dcterms:modified xsi:type="dcterms:W3CDTF">2013-07-29T19:40:13Z</dcterms:modified>
</cp:coreProperties>
</file>